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61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28" d="100"/>
          <a:sy n="128" d="100"/>
        </p:scale>
        <p:origin x="45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29935-386E-4270-88B0-88E64E589987}" type="datetimeFigureOut">
              <a:rPr lang="en-GB" smtClean="0"/>
              <a:t>12/11/2021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95B8E-CB52-4350-AD0D-14818D4879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49688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29935-386E-4270-88B0-88E64E589987}" type="datetimeFigureOut">
              <a:rPr lang="en-GB" smtClean="0"/>
              <a:t>12/11/2021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95B8E-CB52-4350-AD0D-14818D4879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62865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29935-386E-4270-88B0-88E64E589987}" type="datetimeFigureOut">
              <a:rPr lang="en-GB" smtClean="0"/>
              <a:t>12/11/2021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95B8E-CB52-4350-AD0D-14818D4879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1911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29935-386E-4270-88B0-88E64E589987}" type="datetimeFigureOut">
              <a:rPr lang="en-GB" smtClean="0"/>
              <a:t>12/11/2021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95B8E-CB52-4350-AD0D-14818D4879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1809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29935-386E-4270-88B0-88E64E589987}" type="datetimeFigureOut">
              <a:rPr lang="en-GB" smtClean="0"/>
              <a:t>12/11/2021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95B8E-CB52-4350-AD0D-14818D4879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6117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29935-386E-4270-88B0-88E64E589987}" type="datetimeFigureOut">
              <a:rPr lang="en-GB" smtClean="0"/>
              <a:t>12/11/2021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95B8E-CB52-4350-AD0D-14818D4879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2124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29935-386E-4270-88B0-88E64E589987}" type="datetimeFigureOut">
              <a:rPr lang="en-GB" smtClean="0"/>
              <a:t>12/11/2021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95B8E-CB52-4350-AD0D-14818D4879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085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29935-386E-4270-88B0-88E64E589987}" type="datetimeFigureOut">
              <a:rPr lang="en-GB" smtClean="0"/>
              <a:t>12/11/2021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95B8E-CB52-4350-AD0D-14818D4879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5257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29935-386E-4270-88B0-88E64E589987}" type="datetimeFigureOut">
              <a:rPr lang="en-GB" smtClean="0"/>
              <a:t>12/11/2021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95B8E-CB52-4350-AD0D-14818D4879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47692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29935-386E-4270-88B0-88E64E589987}" type="datetimeFigureOut">
              <a:rPr lang="en-GB" smtClean="0"/>
              <a:t>12/11/2021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95B8E-CB52-4350-AD0D-14818D4879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0247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29935-386E-4270-88B0-88E64E589987}" type="datetimeFigureOut">
              <a:rPr lang="en-GB" smtClean="0"/>
              <a:t>12/11/2021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95B8E-CB52-4350-AD0D-14818D4879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5693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29935-386E-4270-88B0-88E64E589987}" type="datetimeFigureOut">
              <a:rPr lang="en-GB" smtClean="0"/>
              <a:t>12/11/2021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695B8E-CB52-4350-AD0D-14818D4879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5811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1944" y="641472"/>
            <a:ext cx="8164286" cy="5937664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3"/>
          <a:srcRect l="11734"/>
          <a:stretch/>
        </p:blipFill>
        <p:spPr>
          <a:xfrm>
            <a:off x="3833091" y="2126142"/>
            <a:ext cx="5210986" cy="72778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42020" y="2708306"/>
            <a:ext cx="10406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PLOD2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66655" y="4040473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000" b="1" dirty="0">
                <a:latin typeface="Calibri" panose="020F0502020204030204" pitchFamily="34" charset="0"/>
                <a:cs typeface="Calibri" panose="020F0502020204030204" pitchFamily="34" charset="0"/>
              </a:rPr>
              <a:t>β</a:t>
            </a: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-actin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76095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140000" flipV="1">
            <a:off x="2991506" y="-353290"/>
            <a:ext cx="5912230" cy="8129315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3"/>
          <a:srcRect l="11734"/>
          <a:stretch/>
        </p:blipFill>
        <p:spPr>
          <a:xfrm>
            <a:off x="3833091" y="2180572"/>
            <a:ext cx="5210986" cy="727789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2924416" y="2852446"/>
            <a:ext cx="482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40529" y="2796135"/>
            <a:ext cx="10118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LOXL2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49674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140000" flipV="1">
            <a:off x="3200399" y="-35867"/>
            <a:ext cx="5747657" cy="7903027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3"/>
          <a:srcRect l="11734"/>
          <a:stretch/>
        </p:blipFill>
        <p:spPr>
          <a:xfrm>
            <a:off x="3833091" y="2180572"/>
            <a:ext cx="5210986" cy="72778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38210" y="4290455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000" b="1" dirty="0">
                <a:latin typeface="Calibri" panose="020F0502020204030204" pitchFamily="34" charset="0"/>
                <a:cs typeface="Calibri" panose="020F0502020204030204" pitchFamily="34" charset="0"/>
              </a:rPr>
              <a:t>β</a:t>
            </a: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-actin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69332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7</Words>
  <Application>Microsoft Macintosh PowerPoint</Application>
  <PresentationFormat>Widescreen</PresentationFormat>
  <Paragraphs>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>University Of Southampton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Supplementary figure 2C – Source data 1 – HIF1α</dc:title>
  <dc:creator>Christopher Brereton</dc:creator>
  <cp:lastModifiedBy>Mark Jones</cp:lastModifiedBy>
  <cp:revision>7</cp:revision>
  <dcterms:created xsi:type="dcterms:W3CDTF">2021-05-05T12:49:17Z</dcterms:created>
  <dcterms:modified xsi:type="dcterms:W3CDTF">2021-11-12T15:00:13Z</dcterms:modified>
</cp:coreProperties>
</file>